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Roboto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96" y="-6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19542ec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19542ec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19542ec3c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119542ec3c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19542ec3c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119542ec3c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19542ec3c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119542ec3c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19542ec3c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119542ec3c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19542ec3c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119542ec3c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19542ec3c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119542ec3c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19542ec3c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19542ec3c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19542ec3c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119542ec3c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19542ec3c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119542ec3c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19542ec3c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119542ec3c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19542ec3c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119542ec3c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19542ec3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119542ec3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119542ec3c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119542ec3c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19542ec3c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19542ec3c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19542ec3c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19542ec3c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19542ec3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19542ec3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19542ec3c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119542ec3c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19542ec3c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19542ec3c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19542ec3c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119542ec3c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19542ec3c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19542ec3c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19903"/>
          <a:stretch/>
        </p:blipFill>
        <p:spPr>
          <a:xfrm>
            <a:off x="96775" y="138750"/>
            <a:ext cx="274413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l="4880" t="6255" r="4907" b="9099"/>
          <a:stretch/>
        </p:blipFill>
        <p:spPr>
          <a:xfrm>
            <a:off x="7827075" y="188325"/>
            <a:ext cx="953350" cy="67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5979950" y="4804800"/>
            <a:ext cx="449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rgbClr val="00B05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Fisioterapeutas AFQCV                Marzo 2023</a:t>
            </a:r>
            <a:endParaRPr sz="1000"/>
          </a:p>
        </p:txBody>
      </p:sp>
      <p:sp>
        <p:nvSpPr>
          <p:cNvPr id="16" name="Google Shape;16;p2"/>
          <p:cNvSpPr txBox="1"/>
          <p:nvPr/>
        </p:nvSpPr>
        <p:spPr>
          <a:xfrm>
            <a:off x="751325" y="4804800"/>
            <a:ext cx="522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86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rgbClr val="0B539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Asamblea anual Asociación FQ Comunidad Valenciana</a:t>
            </a:r>
            <a:endParaRPr sz="1000" b="1">
              <a:solidFill>
                <a:srgbClr val="0B539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B539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0060" y="123475"/>
            <a:ext cx="65268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96CD"/>
              </a:buClr>
              <a:buSzPts val="1400"/>
              <a:buFont typeface="Roboto"/>
              <a:buNone/>
              <a:defRPr sz="2500" b="0" i="0" u="none" strike="noStrike" cap="none">
                <a:solidFill>
                  <a:srgbClr val="4696C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11560" y="1102875"/>
            <a:ext cx="8064900" cy="28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96CD"/>
              </a:buClr>
              <a:buSzPts val="2250"/>
              <a:buFont typeface="Roboto"/>
              <a:buAutoNum type="arabicPlain"/>
              <a:defRPr sz="15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F6F6E"/>
              </a:buClr>
              <a:buSzPts val="1000"/>
              <a:buFont typeface="Roboto"/>
              <a:buChar char=" "/>
              <a:defRPr sz="130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400"/>
              <a:buFont typeface="Roboto"/>
              <a:buNone/>
              <a:defRPr sz="1300" b="1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202619" y="464798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80433" y="46867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595959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979950" y="4804800"/>
            <a:ext cx="449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rgbClr val="00B05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Fisioterapeutas AFQCV</a:t>
            </a:r>
            <a:r>
              <a:rPr lang="es" sz="1000" b="1">
                <a:solidFill>
                  <a:srgbClr val="00B05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    Marzo 2023</a:t>
            </a:r>
            <a:endParaRPr sz="1000"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2">
            <a:alphaModFix/>
          </a:blip>
          <a:srcRect b="19903"/>
          <a:stretch/>
        </p:blipFill>
        <p:spPr>
          <a:xfrm>
            <a:off x="96775" y="138750"/>
            <a:ext cx="1664074" cy="4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l="4880" t="6255" r="4907" b="9099"/>
          <a:stretch/>
        </p:blipFill>
        <p:spPr>
          <a:xfrm>
            <a:off x="7827075" y="188325"/>
            <a:ext cx="953350" cy="67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751325" y="4804800"/>
            <a:ext cx="522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868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 b="1">
                <a:solidFill>
                  <a:srgbClr val="0B539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Asamblea anual Asociación FQ Comunidad Valenciana</a:t>
            </a:r>
            <a:endParaRPr sz="1000" b="1">
              <a:solidFill>
                <a:srgbClr val="0B539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B539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354450" y="1122025"/>
            <a:ext cx="3408300" cy="2788800"/>
          </a:xfrm>
          <a:prstGeom prst="teardrop">
            <a:avLst>
              <a:gd name="adj" fmla="val 100000"/>
            </a:avLst>
          </a:prstGeom>
          <a:solidFill>
            <a:srgbClr val="C9DAF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434100" y="1645775"/>
            <a:ext cx="3408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PROGRAMAS FISIOTERAPIA RESPIRATORIA 2023</a:t>
            </a:r>
            <a:endParaRPr sz="3000">
              <a:solidFill>
                <a:srgbClr val="3D85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500" y="1122025"/>
            <a:ext cx="3471850" cy="30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CANAL DE ATENCIÓN A LOS PACIENTES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612300" y="1951400"/>
            <a:ext cx="7729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CANAL DE ATENCIÓN PREFERENTE</a:t>
            </a:r>
            <a:endParaRPr b="1">
              <a:solidFill>
                <a:srgbClr val="00B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600" b="1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t="15196"/>
          <a:stretch/>
        </p:blipFill>
        <p:spPr>
          <a:xfrm>
            <a:off x="1619450" y="2390450"/>
            <a:ext cx="6581600" cy="22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CANAL DE ATENCIÓN A LOS PACIENTES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612300" y="1817100"/>
            <a:ext cx="5646000" cy="26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Según la </a:t>
            </a: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preferencia de canal  atención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de los pacientes: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52,5% prefiere atención exclusiva en su domicilio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:  mayor nº de horas de contrato por fisioterapeuta cumple con la expectativa principal de los pacientes. 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Acciones propias de este canal: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atención a nuevos diagnósticos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enseñar nuevas técnicas de tratamiento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determinadas valoraciones: auscultación,...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l="17060"/>
          <a:stretch/>
        </p:blipFill>
        <p:spPr>
          <a:xfrm>
            <a:off x="6365575" y="2142163"/>
            <a:ext cx="207770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CANAL DE ATENCIÓN A LOS PACIENTES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612300" y="1817100"/>
            <a:ext cx="5686200" cy="3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Según la </a:t>
            </a: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preferencia de canal  atención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de los pacientes: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just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47,5% pacientes expresa su confort con el canal telemático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que permite </a:t>
            </a:r>
            <a:r>
              <a:rPr lang="es" b="1">
                <a:solidFill>
                  <a:srgbClr val="0B539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optimizar tiempos de desplazamiento y ahorro en gasolina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realizando seguimiento de los pacientes.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Acciones compatibles con este canal: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control y perfeccionamiento de técnicas aprendidas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evaluación de las tomas de medicación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tratamiento en grupo de pacientes de mismo perfil y edad sobre temáticas concretas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formación teórica sobre aspectos de la patología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l="17060"/>
          <a:stretch/>
        </p:blipFill>
        <p:spPr>
          <a:xfrm>
            <a:off x="6365575" y="2142163"/>
            <a:ext cx="207770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OBJETIVOS DE LA FISIOTERAPIA RESPIRATORIA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612300" y="1817100"/>
            <a:ext cx="2817600" cy="3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55,7% conoce las técnicas pero precisa un seguimiento continuo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13,1% está aprendiendo y necesita una supervisión continua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Mayor nº de horas destinadas darán </a:t>
            </a:r>
            <a:r>
              <a:rPr lang="es" b="1">
                <a:solidFill>
                  <a:srgbClr val="0B539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mayor seguridad a los pacientes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s" b="1">
                <a:solidFill>
                  <a:srgbClr val="0B539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mayor adherencia a los tratamientos</a:t>
            </a:r>
            <a:endParaRPr b="1">
              <a:solidFill>
                <a:srgbClr val="0B539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776" y="2028625"/>
            <a:ext cx="2486375" cy="249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576" y="2175150"/>
            <a:ext cx="239580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9575" y="3670575"/>
            <a:ext cx="2395800" cy="62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PROPUESTAS DE MEJORA CON AMPLIACIÓN DE PRESUPUESTO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612300" y="1817100"/>
            <a:ext cx="7729500" cy="3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</a:pP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AUMENTAR 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el número de</a:t>
            </a: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SESIONES DE ATENCIÓN DIRECTA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Diseñar un </a:t>
            </a: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PROGRAMA FORMATIVO </a:t>
            </a: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para los pacientes y sus familiares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Crear nuevos </a:t>
            </a: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PROGRAMAS DE ATENCIÓN ESPECÍFICOS</a:t>
            </a:r>
            <a:endParaRPr b="1">
              <a:solidFill>
                <a:srgbClr val="00B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Desarrollar </a:t>
            </a: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ESTUDIOS DE INVESTIGACIÓN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Ampliar conocimientos y recursos con </a:t>
            </a: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GRUPOS DE TRABAJO POR BLOQUES</a:t>
            </a:r>
            <a:endParaRPr b="1">
              <a:solidFill>
                <a:srgbClr val="00B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AUMENTAR SESIONES DE ATENCIÓN DIRECTA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612300" y="1817100"/>
            <a:ext cx="7729500" cy="33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Independientemente del canal de atención, el incrementar su número permitirá: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organizar mejor las rutas semanales de poblaciones por provincia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preparar las sesiones específicas con los pacientes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realizar las sesiones de tratamiento más efectivas y bascularlas a más preventivas que de atención directa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trazar en la historia clínica las intervenciones realizadas de una forma más completa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organizar sesiones grupales telemáticas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s" b="1">
                <a:solidFill>
                  <a:srgbClr val="0B539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prevención y mayor nº de sesiones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por paciente favorecerá: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menos atenciones directas por agudizaciones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poder programar mejor las rutas siendo más eficientes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/>
          <p:nvPr/>
        </p:nvSpPr>
        <p:spPr>
          <a:xfrm>
            <a:off x="389550" y="1719750"/>
            <a:ext cx="8175000" cy="308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9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PROGRAMA DE FORMACIÓN PARA SOCIOS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612300" y="1740300"/>
            <a:ext cx="7729500" cy="31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Desarrollar un </a:t>
            </a: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PROGRAMA FORMATIVO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 para los pacientes y sus familias que: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incluya </a:t>
            </a: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jornadas específicas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de interés para los distintos perfiles de pacientes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permitan centrar las intervenciones de atención directa y derivar a estas formaciones la parte más teórica sobre la patología y los tratamientos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fomentar la unidad y el objetivo común de las familias con mismos intereses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sirvan de unión multidisciplinar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Posibles temas a tratar: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Formación de recién diagnosticados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Preparación para el trasplante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Hábitos de vida saludables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Consejos para el verano / invierno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Entender las espirometrías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Técnicas específicas por edades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4767600" y="3396575"/>
            <a:ext cx="35742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Principales microorganismos en FQ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Complicaciones respiratorias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Preparar un viaje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Preparar una visita médica y una intervención quirúrgica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Ejercicio físico</a:t>
            </a:r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30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NUEVOS PROGRAMAS DE ATENCIÓN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612300" y="1817100"/>
            <a:ext cx="7729500" cy="3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Desarrollar más </a:t>
            </a: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PROGRAMAS DE ATENCIÓN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específicos según los perfiles de pacientes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Los moduladores han cambiado a los pacientes de forma radical, además ya existían distintos perfiles dentro de nuestros pacientes.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Posibles programas específicos diferenciados además de los programas</a:t>
            </a:r>
            <a:r>
              <a:rPr lang="es" b="1">
                <a:solidFill>
                  <a:srgbClr val="0B539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Activate y Actívate 2 y el de Prevención de exacerbaciones</a:t>
            </a: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Bebés y niños pequeños secretores / no secretores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Niños secretores / no secretores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Adultos secretores / no secretores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Pacientes trasplantados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Pacientes sin afectación respiratoria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…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31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NUEVOS PROGRAMAS DE ATENCIÓN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612300" y="1817100"/>
            <a:ext cx="7729500" cy="24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Aprovechar conocimientos previos de los fisioterapeutas y ampliar conocimientos para tratar aspectos de los pacientes que no se habían podido tratar hasta ahora por la necesidad primordial de sacar moco: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Problemas digestivos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Problemas de incontinencias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Tratamiento del diafragma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Tratamiento postural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Flexibilización caja torácica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Mayor implicación en el</a:t>
            </a: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Ejercicio Físico Adaptado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…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DESARROLLAR ESTUDIOS DE INVESTIGACIÓN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612300" y="1817100"/>
            <a:ext cx="77295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Disponer de más recursos humanos nos puede permitir desarrollar estudios de investigación que nos ayudarán a: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dar mayor sentido y credibilidad al trabajo diario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estandarizar mejor las formas de atención a los pacientes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1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ser objetivos en cuanto a la mejora, optimización y efectividad de los tratamientos 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Pendiente de materializar el ESTUDIO DE INVESTIGACIÓN del Proyecto de PREVENCIÓN DE EXACERBACIONES por necesidades más urgentes que cubrir dentro del servicio de Fisioterapia Respiratoria: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cambio de fisioterapeuta Alicante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estandarización de los Procesos del programa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…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ASPECTOS A TRATAR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12300" y="1806900"/>
            <a:ext cx="7579800" cy="2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MEMORIA 2022</a:t>
            </a:r>
            <a:endParaRPr b="1"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SITUACIÓN ACTUAL</a:t>
            </a:r>
            <a:endParaRPr b="1"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Proceso de Fisioterapia Respiratoria de la AFQCV</a:t>
            </a:r>
            <a:endParaRPr b="1"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ANÁLISIS DE  SOLICITUDES</a:t>
            </a:r>
            <a:endParaRPr b="1"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Nº DE SOLICITUDES Y SU DISTRIBUCIÓN GEOGRÁFICA</a:t>
            </a:r>
            <a:endParaRPr b="1"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PERFIL DE LOS PACIENTES:</a:t>
            </a:r>
            <a:endParaRPr b="1"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su situación clínica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■"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beneficiario o no de de moduladores de CFTR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CANAL DE ATENCIÓN</a:t>
            </a:r>
            <a:endParaRPr b="1"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OBJETIVOS</a:t>
            </a:r>
            <a:endParaRPr b="1"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RESUMEN DE PROPUESTAS</a:t>
            </a:r>
            <a:endParaRPr b="1"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GRUPOS DE TRABAJO ESPECÍFICOS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612300" y="1817100"/>
            <a:ext cx="7740900" cy="32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</a:pP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Disponer tiempo de dedicación para crear grupos de trabajo entre los 4 fisioterapeutas para: estandarizar minuciosamente los distintos </a:t>
            </a: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bloques de tratamientos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creando </a:t>
            </a:r>
            <a:r>
              <a:rPr lang="es" b="1">
                <a:solidFill>
                  <a:srgbClr val="0B539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recursos para los pacientes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" b="1">
                <a:solidFill>
                  <a:srgbClr val="0B539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infografías detalladas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" b="1">
                <a:solidFill>
                  <a:srgbClr val="0B539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noticias para los socios</a:t>
            </a:r>
            <a:r>
              <a:rPr lang="es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…:</a:t>
            </a: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Técnicas de bebés y niños pequeños, niños, adultos, secretores y no secretores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Aerosolterapia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Higiene vía aérea superior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Tratamientos complementarios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Trasplantados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Fisiología respiratoria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1371600" lvl="2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○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Complicaciones respiratorias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998" y="323375"/>
            <a:ext cx="4421625" cy="426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/>
          <p:nvPr/>
        </p:nvSpPr>
        <p:spPr>
          <a:xfrm rot="5400000">
            <a:off x="6432450" y="2312250"/>
            <a:ext cx="2049900" cy="30738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4"/>
          <p:cNvSpPr txBox="1"/>
          <p:nvPr/>
        </p:nvSpPr>
        <p:spPr>
          <a:xfrm>
            <a:off x="5831580" y="2413975"/>
            <a:ext cx="3567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MUCHAS GRACIAS!!!!</a:t>
            </a:r>
            <a:endParaRPr sz="3000" b="1">
              <a:solidFill>
                <a:srgbClr val="3D85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MEMORIA 2022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12300" y="1951400"/>
            <a:ext cx="7729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600" b="1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275" y="1842600"/>
            <a:ext cx="5305425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MEMORIA 2022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612300" y="1951400"/>
            <a:ext cx="7729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600" b="1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l="6707"/>
          <a:stretch/>
        </p:blipFill>
        <p:spPr>
          <a:xfrm>
            <a:off x="696526" y="1806800"/>
            <a:ext cx="4527549" cy="28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l="3362"/>
          <a:stretch/>
        </p:blipFill>
        <p:spPr>
          <a:xfrm>
            <a:off x="5224075" y="2726000"/>
            <a:ext cx="3198025" cy="135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1530975" y="2323300"/>
            <a:ext cx="456600" cy="456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" name="Google Shape;98;p17"/>
          <p:cNvCxnSpPr/>
          <p:nvPr/>
        </p:nvCxnSpPr>
        <p:spPr>
          <a:xfrm>
            <a:off x="1517475" y="3233250"/>
            <a:ext cx="483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SITUACIÓN ACTUAL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981350" y="1921575"/>
            <a:ext cx="53601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Provincia de Castellón:  Fisioterapeuta María Barreda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Contratada</a:t>
            </a:r>
            <a:r>
              <a:rPr lang="es" b="1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 7h/semana</a:t>
            </a:r>
            <a:endParaRPr b="1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Provincia de Valencia: Fisioterapeuta Mª del Mar Sánchez</a:t>
            </a:r>
            <a:endParaRPr b="1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Contratada </a:t>
            </a:r>
            <a:r>
              <a:rPr lang="es" b="1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15h/semana</a:t>
            </a:r>
            <a:endParaRPr b="1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Provincia de Alicante:  Carolina Payá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Contratada</a:t>
            </a:r>
            <a:r>
              <a:rPr lang="es" b="1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 10h/semana </a:t>
            </a:r>
            <a:r>
              <a:rPr lang="es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(desde enero 2023, 6h/semana durante 2022)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505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Coordinación Asistencial y Programa Prevención Exacerbaciones: Carlos Gómez 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Contratado</a:t>
            </a:r>
            <a:r>
              <a:rPr lang="es" b="1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 10h/semana</a:t>
            </a:r>
            <a:endParaRPr b="1">
              <a:solidFill>
                <a:srgbClr val="505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r="76405"/>
          <a:stretch/>
        </p:blipFill>
        <p:spPr>
          <a:xfrm>
            <a:off x="823875" y="1820625"/>
            <a:ext cx="2157476" cy="28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PROCESO DE FISIOTERAPIA RESPIRATORIA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12" y="1868625"/>
            <a:ext cx="7290275" cy="27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Nº SOLICITUDES 2023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612300" y="1951400"/>
            <a:ext cx="31206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61 SOLICITUDES</a:t>
            </a:r>
            <a:endParaRPr b="1">
              <a:solidFill>
                <a:srgbClr val="00B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Repartidas por las 3 provincias y en un total de </a:t>
            </a:r>
            <a:r>
              <a:rPr lang="es" b="1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39 poblaciones diferentes</a:t>
            </a:r>
            <a:endParaRPr b="1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Pacientes conocidos que todavía no se han inscrito, pero se inscribirán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Nuevos servicios para todos los perfiles de pacientes</a:t>
            </a:r>
            <a:r>
              <a:rPr lang="es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harán aumentar las solicitudes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t="8387" r="52845" b="12636"/>
          <a:stretch/>
        </p:blipFill>
        <p:spPr>
          <a:xfrm>
            <a:off x="3733025" y="1880125"/>
            <a:ext cx="2861499" cy="27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l="66933" b="53445"/>
          <a:stretch/>
        </p:blipFill>
        <p:spPr>
          <a:xfrm>
            <a:off x="6594525" y="2571750"/>
            <a:ext cx="1787325" cy="14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PERFILES DE LOS PACIENTES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612300" y="1951400"/>
            <a:ext cx="7729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SITUACIONES CLÍNICAS DE LOS PACIENTES</a:t>
            </a:r>
            <a:endParaRPr b="1">
              <a:solidFill>
                <a:srgbClr val="00B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600" b="1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b="15860"/>
          <a:stretch/>
        </p:blipFill>
        <p:spPr>
          <a:xfrm>
            <a:off x="6092678" y="2441015"/>
            <a:ext cx="2356547" cy="1859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6550" y="2441000"/>
            <a:ext cx="2386127" cy="175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 rotWithShape="1">
          <a:blip r:embed="rId5">
            <a:alphaModFix/>
          </a:blip>
          <a:srcRect l="11367" t="5324" r="6853" b="8245"/>
          <a:stretch/>
        </p:blipFill>
        <p:spPr>
          <a:xfrm>
            <a:off x="778900" y="2315078"/>
            <a:ext cx="2431645" cy="23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3787363" y="3182813"/>
            <a:ext cx="2224500" cy="375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>
            <a:off x="389550" y="1719750"/>
            <a:ext cx="8175000" cy="302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505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389550" y="1254075"/>
            <a:ext cx="8175000" cy="31560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PERFILES DE LOS PACIENTES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612300" y="1951400"/>
            <a:ext cx="34299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B050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BENEFICIARIOS DE MODULADOR CFTR</a:t>
            </a:r>
            <a:endParaRPr b="1">
              <a:solidFill>
                <a:srgbClr val="00B050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 b="1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+ del 57,4% de los pacientes que solicitan el Servicio de Fisioterapia Respiratoria NO </a:t>
            </a: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se benefician de ningún tratamiento modulador de la CFTR y sabemos que solo un 30% de los pacientes no toma moduladores. Son los </a:t>
            </a:r>
            <a:r>
              <a:rPr lang="es" b="1">
                <a:solidFill>
                  <a:srgbClr val="0B539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pacientes más vulnerables</a:t>
            </a:r>
            <a:endParaRPr b="1">
              <a:solidFill>
                <a:srgbClr val="0B539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"/>
              <a:buChar char="●"/>
            </a:pP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Si se amplía la oferta de servicios, </a:t>
            </a:r>
            <a:r>
              <a:rPr lang="es" b="1">
                <a:solidFill>
                  <a:srgbClr val="0B539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mayor cobertura de necesidades</a:t>
            </a:r>
            <a:r>
              <a:rPr lang="es">
                <a:solidFill>
                  <a:srgbClr val="434343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434343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600" b="1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648075"/>
            <a:ext cx="8520600" cy="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9900"/>
                </a:solidFill>
              </a:rPr>
              <a:t>FISIOTERAPIA RESPIRATORIA 2023</a:t>
            </a:r>
            <a:endParaRPr b="1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l="7939" t="12617" r="47927"/>
          <a:stretch/>
        </p:blipFill>
        <p:spPr>
          <a:xfrm>
            <a:off x="4042275" y="1951400"/>
            <a:ext cx="2697100" cy="26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l="70977" t="12616" b="46567"/>
          <a:stretch/>
        </p:blipFill>
        <p:spPr>
          <a:xfrm>
            <a:off x="6787425" y="2684350"/>
            <a:ext cx="1554375" cy="10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Office PowerPoint</Application>
  <PresentationFormat>Presentación en pantalla (16:9)</PresentationFormat>
  <Paragraphs>281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Roboto</vt:lpstr>
      <vt:lpstr>Helvetica Neue</vt:lpstr>
      <vt:lpstr>Simple Light</vt:lpstr>
      <vt:lpstr>Diapositiva 1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FISIOTERAPIA RESPIRATORIA 2023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Beatriz Monfort</dc:creator>
  <cp:lastModifiedBy>Propietario</cp:lastModifiedBy>
  <cp:revision>1</cp:revision>
  <dcterms:modified xsi:type="dcterms:W3CDTF">2023-03-04T09:51:20Z</dcterms:modified>
</cp:coreProperties>
</file>